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88" d="100"/>
          <a:sy n="88" d="100"/>
        </p:scale>
        <p:origin x="-466" y="-77"/>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6233C2-75CC-47B5-8DA4-BADDCF929C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 xmlns:a16="http://schemas.microsoft.com/office/drawing/2014/main" id="{F76C007A-4B3E-4CE1-BFD4-A01EE05B63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 xmlns:a16="http://schemas.microsoft.com/office/drawing/2014/main" id="{E48AE90B-FF95-4A17-B000-E91D2C51C557}"/>
              </a:ext>
            </a:extLst>
          </p:cNvPr>
          <p:cNvSpPr>
            <a:spLocks noGrp="1"/>
          </p:cNvSpPr>
          <p:nvPr>
            <p:ph type="dt" sz="half" idx="10"/>
          </p:nvPr>
        </p:nvSpPr>
        <p:spPr/>
        <p:txBody>
          <a:bodyPr/>
          <a:lstStyle/>
          <a:p>
            <a:fld id="{5A972ED0-028E-4CD6-BBE5-7FA2A9AA7E0D}" type="datetimeFigureOut">
              <a:rPr lang="en-IN" smtClean="0"/>
              <a:pPr/>
              <a:t>07-09-2026</a:t>
            </a:fld>
            <a:endParaRPr lang="en-IN"/>
          </a:p>
        </p:txBody>
      </p:sp>
      <p:sp>
        <p:nvSpPr>
          <p:cNvPr id="5" name="Footer Placeholder 4">
            <a:extLst>
              <a:ext uri="{FF2B5EF4-FFF2-40B4-BE49-F238E27FC236}">
                <a16:creationId xmlns="" xmlns:a16="http://schemas.microsoft.com/office/drawing/2014/main" id="{8AB18BA8-F173-4A06-875E-B9F15B42760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E1A2B8D0-5C52-4499-BE6F-6B2104C82993}"/>
              </a:ext>
            </a:extLst>
          </p:cNvPr>
          <p:cNvSpPr>
            <a:spLocks noGrp="1"/>
          </p:cNvSpPr>
          <p:nvPr>
            <p:ph type="sldNum" sz="quarter" idx="12"/>
          </p:nvPr>
        </p:nvSpPr>
        <p:spPr/>
        <p:txBody>
          <a:bodyPr/>
          <a:lstStyle/>
          <a:p>
            <a:fld id="{03B826F7-E24F-4EA1-95B0-6BB9E8E7F64D}" type="slidenum">
              <a:rPr lang="en-IN" smtClean="0"/>
              <a:pPr/>
              <a:t>‹#›</a:t>
            </a:fld>
            <a:endParaRPr lang="en-IN"/>
          </a:p>
        </p:txBody>
      </p:sp>
    </p:spTree>
    <p:extLst>
      <p:ext uri="{BB962C8B-B14F-4D97-AF65-F5344CB8AC3E}">
        <p14:creationId xmlns="" xmlns:p14="http://schemas.microsoft.com/office/powerpoint/2010/main" val="2070461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E401887-750F-48CB-9754-4FE475F942C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1171E9D1-BE2B-435C-91A8-70C83D37CA9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F3F18ADE-3C13-4195-B888-1003F504E6C5}"/>
              </a:ext>
            </a:extLst>
          </p:cNvPr>
          <p:cNvSpPr>
            <a:spLocks noGrp="1"/>
          </p:cNvSpPr>
          <p:nvPr>
            <p:ph type="dt" sz="half" idx="10"/>
          </p:nvPr>
        </p:nvSpPr>
        <p:spPr/>
        <p:txBody>
          <a:bodyPr/>
          <a:lstStyle/>
          <a:p>
            <a:fld id="{5A972ED0-028E-4CD6-BBE5-7FA2A9AA7E0D}" type="datetimeFigureOut">
              <a:rPr lang="en-IN" smtClean="0"/>
              <a:pPr/>
              <a:t>07-09-2026</a:t>
            </a:fld>
            <a:endParaRPr lang="en-IN"/>
          </a:p>
        </p:txBody>
      </p:sp>
      <p:sp>
        <p:nvSpPr>
          <p:cNvPr id="5" name="Footer Placeholder 4">
            <a:extLst>
              <a:ext uri="{FF2B5EF4-FFF2-40B4-BE49-F238E27FC236}">
                <a16:creationId xmlns="" xmlns:a16="http://schemas.microsoft.com/office/drawing/2014/main" id="{F4F395C5-ADAC-442B-A55D-9DD48E603CB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D92D14A3-317B-4DAA-95F3-C55D36EDAB86}"/>
              </a:ext>
            </a:extLst>
          </p:cNvPr>
          <p:cNvSpPr>
            <a:spLocks noGrp="1"/>
          </p:cNvSpPr>
          <p:nvPr>
            <p:ph type="sldNum" sz="quarter" idx="12"/>
          </p:nvPr>
        </p:nvSpPr>
        <p:spPr/>
        <p:txBody>
          <a:bodyPr/>
          <a:lstStyle/>
          <a:p>
            <a:fld id="{03B826F7-E24F-4EA1-95B0-6BB9E8E7F64D}" type="slidenum">
              <a:rPr lang="en-IN" smtClean="0"/>
              <a:pPr/>
              <a:t>‹#›</a:t>
            </a:fld>
            <a:endParaRPr lang="en-IN"/>
          </a:p>
        </p:txBody>
      </p:sp>
    </p:spTree>
    <p:extLst>
      <p:ext uri="{BB962C8B-B14F-4D97-AF65-F5344CB8AC3E}">
        <p14:creationId xmlns="" xmlns:p14="http://schemas.microsoft.com/office/powerpoint/2010/main" val="519612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43C014-9CF0-42F9-8654-AA2B59F4CB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 xmlns:a16="http://schemas.microsoft.com/office/drawing/2014/main" id="{BF5194C6-A895-41B3-BB88-4E5DA8B896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AF7596BC-220D-4D05-B8A0-6AB865931D22}"/>
              </a:ext>
            </a:extLst>
          </p:cNvPr>
          <p:cNvSpPr>
            <a:spLocks noGrp="1"/>
          </p:cNvSpPr>
          <p:nvPr>
            <p:ph type="dt" sz="half" idx="10"/>
          </p:nvPr>
        </p:nvSpPr>
        <p:spPr/>
        <p:txBody>
          <a:bodyPr/>
          <a:lstStyle/>
          <a:p>
            <a:fld id="{5A972ED0-028E-4CD6-BBE5-7FA2A9AA7E0D}" type="datetimeFigureOut">
              <a:rPr lang="en-IN" smtClean="0"/>
              <a:pPr/>
              <a:t>07-09-2026</a:t>
            </a:fld>
            <a:endParaRPr lang="en-IN"/>
          </a:p>
        </p:txBody>
      </p:sp>
      <p:sp>
        <p:nvSpPr>
          <p:cNvPr id="5" name="Footer Placeholder 4">
            <a:extLst>
              <a:ext uri="{FF2B5EF4-FFF2-40B4-BE49-F238E27FC236}">
                <a16:creationId xmlns="" xmlns:a16="http://schemas.microsoft.com/office/drawing/2014/main" id="{19E08126-ED99-4B10-A87E-207D715FA6E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7B4A705F-3F2D-4CF0-955F-E5391247648A}"/>
              </a:ext>
            </a:extLst>
          </p:cNvPr>
          <p:cNvSpPr>
            <a:spLocks noGrp="1"/>
          </p:cNvSpPr>
          <p:nvPr>
            <p:ph type="sldNum" sz="quarter" idx="12"/>
          </p:nvPr>
        </p:nvSpPr>
        <p:spPr/>
        <p:txBody>
          <a:bodyPr/>
          <a:lstStyle/>
          <a:p>
            <a:fld id="{03B826F7-E24F-4EA1-95B0-6BB9E8E7F64D}" type="slidenum">
              <a:rPr lang="en-IN" smtClean="0"/>
              <a:pPr/>
              <a:t>‹#›</a:t>
            </a:fld>
            <a:endParaRPr lang="en-IN"/>
          </a:p>
        </p:txBody>
      </p:sp>
    </p:spTree>
    <p:extLst>
      <p:ext uri="{BB962C8B-B14F-4D97-AF65-F5344CB8AC3E}">
        <p14:creationId xmlns="" xmlns:p14="http://schemas.microsoft.com/office/powerpoint/2010/main" val="1730609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9AA5B8-7F3F-41B7-AFF5-9AB0E34CAC4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FFDF54FF-0EB0-4AF4-AEBC-7E2763C91C3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 xmlns:a16="http://schemas.microsoft.com/office/drawing/2014/main" id="{601656A7-10F1-4477-8378-B135AF1EA7C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 xmlns:a16="http://schemas.microsoft.com/office/drawing/2014/main" id="{8C000ADD-47A5-4EFA-8D4C-FAD80FBD5767}"/>
              </a:ext>
            </a:extLst>
          </p:cNvPr>
          <p:cNvSpPr>
            <a:spLocks noGrp="1"/>
          </p:cNvSpPr>
          <p:nvPr>
            <p:ph type="dt" sz="half" idx="10"/>
          </p:nvPr>
        </p:nvSpPr>
        <p:spPr/>
        <p:txBody>
          <a:bodyPr/>
          <a:lstStyle/>
          <a:p>
            <a:fld id="{5A972ED0-028E-4CD6-BBE5-7FA2A9AA7E0D}" type="datetimeFigureOut">
              <a:rPr lang="en-IN" smtClean="0"/>
              <a:pPr/>
              <a:t>07-09-2026</a:t>
            </a:fld>
            <a:endParaRPr lang="en-IN"/>
          </a:p>
        </p:txBody>
      </p:sp>
      <p:sp>
        <p:nvSpPr>
          <p:cNvPr id="6" name="Footer Placeholder 5">
            <a:extLst>
              <a:ext uri="{FF2B5EF4-FFF2-40B4-BE49-F238E27FC236}">
                <a16:creationId xmlns="" xmlns:a16="http://schemas.microsoft.com/office/drawing/2014/main" id="{72985CF6-113A-437A-8FB6-551131C14F3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FDA5A58F-B8E9-4DCF-882D-A3CC1679DB1B}"/>
              </a:ext>
            </a:extLst>
          </p:cNvPr>
          <p:cNvSpPr>
            <a:spLocks noGrp="1"/>
          </p:cNvSpPr>
          <p:nvPr>
            <p:ph type="sldNum" sz="quarter" idx="12"/>
          </p:nvPr>
        </p:nvSpPr>
        <p:spPr/>
        <p:txBody>
          <a:bodyPr/>
          <a:lstStyle/>
          <a:p>
            <a:fld id="{03B826F7-E24F-4EA1-95B0-6BB9E8E7F64D}" type="slidenum">
              <a:rPr lang="en-IN" smtClean="0"/>
              <a:pPr/>
              <a:t>‹#›</a:t>
            </a:fld>
            <a:endParaRPr lang="en-IN"/>
          </a:p>
        </p:txBody>
      </p:sp>
    </p:spTree>
    <p:extLst>
      <p:ext uri="{BB962C8B-B14F-4D97-AF65-F5344CB8AC3E}">
        <p14:creationId xmlns="" xmlns:p14="http://schemas.microsoft.com/office/powerpoint/2010/main" val="2455302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EE3ED7-E3B3-4D89-AFE8-AD6CDED5839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CE5FBDAA-BDBF-458C-9616-74BE24F212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E12F51FF-9168-4969-8457-002C4C9618E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 xmlns:a16="http://schemas.microsoft.com/office/drawing/2014/main" id="{DC2DC42B-EA4B-4C23-9ADF-6A3E132ADA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419DA7E8-1D32-4553-B693-D6F27ED2B4A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 xmlns:a16="http://schemas.microsoft.com/office/drawing/2014/main" id="{FCFCB245-9EB9-4E0E-92FD-AFA706E89084}"/>
              </a:ext>
            </a:extLst>
          </p:cNvPr>
          <p:cNvSpPr>
            <a:spLocks noGrp="1"/>
          </p:cNvSpPr>
          <p:nvPr>
            <p:ph type="dt" sz="half" idx="10"/>
          </p:nvPr>
        </p:nvSpPr>
        <p:spPr/>
        <p:txBody>
          <a:bodyPr/>
          <a:lstStyle/>
          <a:p>
            <a:fld id="{5A972ED0-028E-4CD6-BBE5-7FA2A9AA7E0D}" type="datetimeFigureOut">
              <a:rPr lang="en-IN" smtClean="0"/>
              <a:pPr/>
              <a:t>07-09-2026</a:t>
            </a:fld>
            <a:endParaRPr lang="en-IN"/>
          </a:p>
        </p:txBody>
      </p:sp>
      <p:sp>
        <p:nvSpPr>
          <p:cNvPr id="8" name="Footer Placeholder 7">
            <a:extLst>
              <a:ext uri="{FF2B5EF4-FFF2-40B4-BE49-F238E27FC236}">
                <a16:creationId xmlns="" xmlns:a16="http://schemas.microsoft.com/office/drawing/2014/main" id="{32403C1B-A936-4D4A-9DEA-6C67ABF301A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 xmlns:a16="http://schemas.microsoft.com/office/drawing/2014/main" id="{57F0017A-0522-46FB-8B53-366628E3D702}"/>
              </a:ext>
            </a:extLst>
          </p:cNvPr>
          <p:cNvSpPr>
            <a:spLocks noGrp="1"/>
          </p:cNvSpPr>
          <p:nvPr>
            <p:ph type="sldNum" sz="quarter" idx="12"/>
          </p:nvPr>
        </p:nvSpPr>
        <p:spPr/>
        <p:txBody>
          <a:bodyPr/>
          <a:lstStyle/>
          <a:p>
            <a:fld id="{03B826F7-E24F-4EA1-95B0-6BB9E8E7F64D}" type="slidenum">
              <a:rPr lang="en-IN" smtClean="0"/>
              <a:pPr/>
              <a:t>‹#›</a:t>
            </a:fld>
            <a:endParaRPr lang="en-IN"/>
          </a:p>
        </p:txBody>
      </p:sp>
    </p:spTree>
    <p:extLst>
      <p:ext uri="{BB962C8B-B14F-4D97-AF65-F5344CB8AC3E}">
        <p14:creationId xmlns="" xmlns:p14="http://schemas.microsoft.com/office/powerpoint/2010/main" val="2312815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8307A7-1228-4F56-BD80-CF74A4CD058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 xmlns:a16="http://schemas.microsoft.com/office/drawing/2014/main" id="{9CF5B63A-86DD-4EF5-B69C-1DDBB1A343F8}"/>
              </a:ext>
            </a:extLst>
          </p:cNvPr>
          <p:cNvSpPr>
            <a:spLocks noGrp="1"/>
          </p:cNvSpPr>
          <p:nvPr>
            <p:ph type="dt" sz="half" idx="10"/>
          </p:nvPr>
        </p:nvSpPr>
        <p:spPr/>
        <p:txBody>
          <a:bodyPr/>
          <a:lstStyle/>
          <a:p>
            <a:fld id="{5A972ED0-028E-4CD6-BBE5-7FA2A9AA7E0D}" type="datetimeFigureOut">
              <a:rPr lang="en-IN" smtClean="0"/>
              <a:pPr/>
              <a:t>07-09-2026</a:t>
            </a:fld>
            <a:endParaRPr lang="en-IN"/>
          </a:p>
        </p:txBody>
      </p:sp>
      <p:sp>
        <p:nvSpPr>
          <p:cNvPr id="4" name="Footer Placeholder 3">
            <a:extLst>
              <a:ext uri="{FF2B5EF4-FFF2-40B4-BE49-F238E27FC236}">
                <a16:creationId xmlns="" xmlns:a16="http://schemas.microsoft.com/office/drawing/2014/main" id="{78E03F2C-BFAE-4F37-BFEB-3AF0B063908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 xmlns:a16="http://schemas.microsoft.com/office/drawing/2014/main" id="{42035E26-8D5A-4850-9735-735D1EBF2D8F}"/>
              </a:ext>
            </a:extLst>
          </p:cNvPr>
          <p:cNvSpPr>
            <a:spLocks noGrp="1"/>
          </p:cNvSpPr>
          <p:nvPr>
            <p:ph type="sldNum" sz="quarter" idx="12"/>
          </p:nvPr>
        </p:nvSpPr>
        <p:spPr/>
        <p:txBody>
          <a:bodyPr/>
          <a:lstStyle/>
          <a:p>
            <a:fld id="{03B826F7-E24F-4EA1-95B0-6BB9E8E7F64D}" type="slidenum">
              <a:rPr lang="en-IN" smtClean="0"/>
              <a:pPr/>
              <a:t>‹#›</a:t>
            </a:fld>
            <a:endParaRPr lang="en-IN"/>
          </a:p>
        </p:txBody>
      </p:sp>
    </p:spTree>
    <p:extLst>
      <p:ext uri="{BB962C8B-B14F-4D97-AF65-F5344CB8AC3E}">
        <p14:creationId xmlns="" xmlns:p14="http://schemas.microsoft.com/office/powerpoint/2010/main" val="722728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19AF444A-A91E-43E8-A7CD-45B5644FA55E}"/>
              </a:ext>
            </a:extLst>
          </p:cNvPr>
          <p:cNvSpPr>
            <a:spLocks noGrp="1"/>
          </p:cNvSpPr>
          <p:nvPr>
            <p:ph type="dt" sz="half" idx="10"/>
          </p:nvPr>
        </p:nvSpPr>
        <p:spPr/>
        <p:txBody>
          <a:bodyPr/>
          <a:lstStyle/>
          <a:p>
            <a:fld id="{5A972ED0-028E-4CD6-BBE5-7FA2A9AA7E0D}" type="datetimeFigureOut">
              <a:rPr lang="en-IN" smtClean="0"/>
              <a:pPr/>
              <a:t>07-09-2026</a:t>
            </a:fld>
            <a:endParaRPr lang="en-IN"/>
          </a:p>
        </p:txBody>
      </p:sp>
      <p:sp>
        <p:nvSpPr>
          <p:cNvPr id="3" name="Footer Placeholder 2">
            <a:extLst>
              <a:ext uri="{FF2B5EF4-FFF2-40B4-BE49-F238E27FC236}">
                <a16:creationId xmlns="" xmlns:a16="http://schemas.microsoft.com/office/drawing/2014/main" id="{961EF0B4-0B35-49E3-9599-BA4E891840D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 xmlns:a16="http://schemas.microsoft.com/office/drawing/2014/main" id="{303ABC5F-CA24-4EA8-B3B8-E02C614A9B3F}"/>
              </a:ext>
            </a:extLst>
          </p:cNvPr>
          <p:cNvSpPr>
            <a:spLocks noGrp="1"/>
          </p:cNvSpPr>
          <p:nvPr>
            <p:ph type="sldNum" sz="quarter" idx="12"/>
          </p:nvPr>
        </p:nvSpPr>
        <p:spPr/>
        <p:txBody>
          <a:bodyPr/>
          <a:lstStyle/>
          <a:p>
            <a:fld id="{03B826F7-E24F-4EA1-95B0-6BB9E8E7F64D}" type="slidenum">
              <a:rPr lang="en-IN" smtClean="0"/>
              <a:pPr/>
              <a:t>‹#›</a:t>
            </a:fld>
            <a:endParaRPr lang="en-IN"/>
          </a:p>
        </p:txBody>
      </p:sp>
    </p:spTree>
    <p:extLst>
      <p:ext uri="{BB962C8B-B14F-4D97-AF65-F5344CB8AC3E}">
        <p14:creationId xmlns="" xmlns:p14="http://schemas.microsoft.com/office/powerpoint/2010/main" val="2561983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65D2162-EE76-43EB-87ED-0431BB33EF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6B5C43BF-DF64-4260-BC99-34B5A2209E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 xmlns:a16="http://schemas.microsoft.com/office/drawing/2014/main" id="{69A6BD49-5D1C-4AE0-9D56-1F585BA047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A6399827-C905-44A4-9F58-7B48A977AC9B}"/>
              </a:ext>
            </a:extLst>
          </p:cNvPr>
          <p:cNvSpPr>
            <a:spLocks noGrp="1"/>
          </p:cNvSpPr>
          <p:nvPr>
            <p:ph type="dt" sz="half" idx="10"/>
          </p:nvPr>
        </p:nvSpPr>
        <p:spPr/>
        <p:txBody>
          <a:bodyPr/>
          <a:lstStyle/>
          <a:p>
            <a:fld id="{5A972ED0-028E-4CD6-BBE5-7FA2A9AA7E0D}" type="datetimeFigureOut">
              <a:rPr lang="en-IN" smtClean="0"/>
              <a:pPr/>
              <a:t>07-09-2026</a:t>
            </a:fld>
            <a:endParaRPr lang="en-IN"/>
          </a:p>
        </p:txBody>
      </p:sp>
      <p:sp>
        <p:nvSpPr>
          <p:cNvPr id="6" name="Footer Placeholder 5">
            <a:extLst>
              <a:ext uri="{FF2B5EF4-FFF2-40B4-BE49-F238E27FC236}">
                <a16:creationId xmlns="" xmlns:a16="http://schemas.microsoft.com/office/drawing/2014/main" id="{D7F92E78-FE73-4DED-9F95-D49A9E1C4D2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3F450C33-FD15-4692-96B8-77286A6A6E18}"/>
              </a:ext>
            </a:extLst>
          </p:cNvPr>
          <p:cNvSpPr>
            <a:spLocks noGrp="1"/>
          </p:cNvSpPr>
          <p:nvPr>
            <p:ph type="sldNum" sz="quarter" idx="12"/>
          </p:nvPr>
        </p:nvSpPr>
        <p:spPr/>
        <p:txBody>
          <a:bodyPr/>
          <a:lstStyle/>
          <a:p>
            <a:fld id="{03B826F7-E24F-4EA1-95B0-6BB9E8E7F64D}" type="slidenum">
              <a:rPr lang="en-IN" smtClean="0"/>
              <a:pPr/>
              <a:t>‹#›</a:t>
            </a:fld>
            <a:endParaRPr lang="en-IN"/>
          </a:p>
        </p:txBody>
      </p:sp>
    </p:spTree>
    <p:extLst>
      <p:ext uri="{BB962C8B-B14F-4D97-AF65-F5344CB8AC3E}">
        <p14:creationId xmlns="" xmlns:p14="http://schemas.microsoft.com/office/powerpoint/2010/main" val="4089292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1D9D7A-0D30-4890-8E84-E08FFAA0A0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 xmlns:a16="http://schemas.microsoft.com/office/drawing/2014/main" id="{A32BDB63-6D99-453C-B60C-101F53D19E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 xmlns:a16="http://schemas.microsoft.com/office/drawing/2014/main" id="{25F287A9-9A35-4227-AC00-08D92EC3CA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0C27B36B-1043-4174-8C2B-8562DE92B639}"/>
              </a:ext>
            </a:extLst>
          </p:cNvPr>
          <p:cNvSpPr>
            <a:spLocks noGrp="1"/>
          </p:cNvSpPr>
          <p:nvPr>
            <p:ph type="dt" sz="half" idx="10"/>
          </p:nvPr>
        </p:nvSpPr>
        <p:spPr/>
        <p:txBody>
          <a:bodyPr/>
          <a:lstStyle/>
          <a:p>
            <a:fld id="{5A972ED0-028E-4CD6-BBE5-7FA2A9AA7E0D}" type="datetimeFigureOut">
              <a:rPr lang="en-IN" smtClean="0"/>
              <a:pPr/>
              <a:t>07-09-2026</a:t>
            </a:fld>
            <a:endParaRPr lang="en-IN"/>
          </a:p>
        </p:txBody>
      </p:sp>
      <p:sp>
        <p:nvSpPr>
          <p:cNvPr id="6" name="Footer Placeholder 5">
            <a:extLst>
              <a:ext uri="{FF2B5EF4-FFF2-40B4-BE49-F238E27FC236}">
                <a16:creationId xmlns="" xmlns:a16="http://schemas.microsoft.com/office/drawing/2014/main" id="{5A08744E-3184-49E4-83FC-3B7B151F116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8098800F-D0EC-4862-84FA-496F12AEF49A}"/>
              </a:ext>
            </a:extLst>
          </p:cNvPr>
          <p:cNvSpPr>
            <a:spLocks noGrp="1"/>
          </p:cNvSpPr>
          <p:nvPr>
            <p:ph type="sldNum" sz="quarter" idx="12"/>
          </p:nvPr>
        </p:nvSpPr>
        <p:spPr/>
        <p:txBody>
          <a:bodyPr/>
          <a:lstStyle/>
          <a:p>
            <a:fld id="{03B826F7-E24F-4EA1-95B0-6BB9E8E7F64D}" type="slidenum">
              <a:rPr lang="en-IN" smtClean="0"/>
              <a:pPr/>
              <a:t>‹#›</a:t>
            </a:fld>
            <a:endParaRPr lang="en-IN"/>
          </a:p>
        </p:txBody>
      </p:sp>
    </p:spTree>
    <p:extLst>
      <p:ext uri="{BB962C8B-B14F-4D97-AF65-F5344CB8AC3E}">
        <p14:creationId xmlns="" xmlns:p14="http://schemas.microsoft.com/office/powerpoint/2010/main" val="4154386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BABB25-EFB4-4D0C-9DCF-AF71C014BE7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61C37440-2EC8-4FB2-B64A-9B371E8B194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8C977AB5-5503-4853-9C85-D9564C18E48F}"/>
              </a:ext>
            </a:extLst>
          </p:cNvPr>
          <p:cNvSpPr>
            <a:spLocks noGrp="1"/>
          </p:cNvSpPr>
          <p:nvPr>
            <p:ph type="dt" sz="half" idx="10"/>
          </p:nvPr>
        </p:nvSpPr>
        <p:spPr/>
        <p:txBody>
          <a:bodyPr/>
          <a:lstStyle/>
          <a:p>
            <a:fld id="{5A972ED0-028E-4CD6-BBE5-7FA2A9AA7E0D}" type="datetimeFigureOut">
              <a:rPr lang="en-IN" smtClean="0"/>
              <a:pPr/>
              <a:t>07-09-2026</a:t>
            </a:fld>
            <a:endParaRPr lang="en-IN"/>
          </a:p>
        </p:txBody>
      </p:sp>
      <p:sp>
        <p:nvSpPr>
          <p:cNvPr id="5" name="Footer Placeholder 4">
            <a:extLst>
              <a:ext uri="{FF2B5EF4-FFF2-40B4-BE49-F238E27FC236}">
                <a16:creationId xmlns="" xmlns:a16="http://schemas.microsoft.com/office/drawing/2014/main" id="{31536E84-1818-425C-B11D-465E85B8057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396D874B-685B-46E1-949E-88493CC02143}"/>
              </a:ext>
            </a:extLst>
          </p:cNvPr>
          <p:cNvSpPr>
            <a:spLocks noGrp="1"/>
          </p:cNvSpPr>
          <p:nvPr>
            <p:ph type="sldNum" sz="quarter" idx="12"/>
          </p:nvPr>
        </p:nvSpPr>
        <p:spPr/>
        <p:txBody>
          <a:bodyPr/>
          <a:lstStyle/>
          <a:p>
            <a:fld id="{03B826F7-E24F-4EA1-95B0-6BB9E8E7F64D}" type="slidenum">
              <a:rPr lang="en-IN" smtClean="0"/>
              <a:pPr/>
              <a:t>‹#›</a:t>
            </a:fld>
            <a:endParaRPr lang="en-IN"/>
          </a:p>
        </p:txBody>
      </p:sp>
    </p:spTree>
    <p:extLst>
      <p:ext uri="{BB962C8B-B14F-4D97-AF65-F5344CB8AC3E}">
        <p14:creationId xmlns="" xmlns:p14="http://schemas.microsoft.com/office/powerpoint/2010/main" val="2934074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FE59F266-4912-4153-8BCB-34A61E732BB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B3B86015-BC8E-43BA-B740-AEF5D145F07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A9167408-5A39-4C7A-9799-23AEB44E37C9}"/>
              </a:ext>
            </a:extLst>
          </p:cNvPr>
          <p:cNvSpPr>
            <a:spLocks noGrp="1"/>
          </p:cNvSpPr>
          <p:nvPr>
            <p:ph type="dt" sz="half" idx="10"/>
          </p:nvPr>
        </p:nvSpPr>
        <p:spPr/>
        <p:txBody>
          <a:bodyPr/>
          <a:lstStyle/>
          <a:p>
            <a:fld id="{5A972ED0-028E-4CD6-BBE5-7FA2A9AA7E0D}" type="datetimeFigureOut">
              <a:rPr lang="en-IN" smtClean="0"/>
              <a:pPr/>
              <a:t>07-09-2026</a:t>
            </a:fld>
            <a:endParaRPr lang="en-IN"/>
          </a:p>
        </p:txBody>
      </p:sp>
      <p:sp>
        <p:nvSpPr>
          <p:cNvPr id="5" name="Footer Placeholder 4">
            <a:extLst>
              <a:ext uri="{FF2B5EF4-FFF2-40B4-BE49-F238E27FC236}">
                <a16:creationId xmlns="" xmlns:a16="http://schemas.microsoft.com/office/drawing/2014/main" id="{EAD0DC05-D3D5-465E-B2EA-3C8B81EA8A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B39DCE21-CB11-42D3-96A2-2CD29700EF35}"/>
              </a:ext>
            </a:extLst>
          </p:cNvPr>
          <p:cNvSpPr>
            <a:spLocks noGrp="1"/>
          </p:cNvSpPr>
          <p:nvPr>
            <p:ph type="sldNum" sz="quarter" idx="12"/>
          </p:nvPr>
        </p:nvSpPr>
        <p:spPr/>
        <p:txBody>
          <a:bodyPr/>
          <a:lstStyle/>
          <a:p>
            <a:fld id="{03B826F7-E24F-4EA1-95B0-6BB9E8E7F64D}" type="slidenum">
              <a:rPr lang="en-IN" smtClean="0"/>
              <a:pPr/>
              <a:t>‹#›</a:t>
            </a:fld>
            <a:endParaRPr lang="en-IN"/>
          </a:p>
        </p:txBody>
      </p:sp>
    </p:spTree>
    <p:extLst>
      <p:ext uri="{BB962C8B-B14F-4D97-AF65-F5344CB8AC3E}">
        <p14:creationId xmlns="" xmlns:p14="http://schemas.microsoft.com/office/powerpoint/2010/main" val="3782425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2C130E0C-6B8E-4BE2-81C6-6B0E181FAA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DC122116-FEF6-4365-80B0-1D4ED6D3BF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FAF6E95E-D81A-416C-AD09-3F92B326A1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972ED0-028E-4CD6-BBE5-7FA2A9AA7E0D}" type="datetimeFigureOut">
              <a:rPr lang="en-IN" smtClean="0"/>
              <a:pPr/>
              <a:t>07-09-2026</a:t>
            </a:fld>
            <a:endParaRPr lang="en-IN"/>
          </a:p>
        </p:txBody>
      </p:sp>
      <p:sp>
        <p:nvSpPr>
          <p:cNvPr id="5" name="Footer Placeholder 4">
            <a:extLst>
              <a:ext uri="{FF2B5EF4-FFF2-40B4-BE49-F238E27FC236}">
                <a16:creationId xmlns="" xmlns:a16="http://schemas.microsoft.com/office/drawing/2014/main" id="{8B634DC3-0906-448C-A99F-135FDDD908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 xmlns:a16="http://schemas.microsoft.com/office/drawing/2014/main" id="{2BBEEA5A-AD25-439C-A3EA-FB45276AAF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B826F7-E24F-4EA1-95B0-6BB9E8E7F64D}" type="slidenum">
              <a:rPr lang="en-IN" smtClean="0"/>
              <a:pPr/>
              <a:t>‹#›</a:t>
            </a:fld>
            <a:endParaRPr lang="en-IN"/>
          </a:p>
        </p:txBody>
      </p:sp>
    </p:spTree>
    <p:extLst>
      <p:ext uri="{BB962C8B-B14F-4D97-AF65-F5344CB8AC3E}">
        <p14:creationId xmlns="" xmlns:p14="http://schemas.microsoft.com/office/powerpoint/2010/main" val="424348928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CEC4E6-7B99-49B8-A99C-00253932F339}"/>
              </a:ext>
            </a:extLst>
          </p:cNvPr>
          <p:cNvSpPr>
            <a:spLocks noGrp="1"/>
          </p:cNvSpPr>
          <p:nvPr>
            <p:ph type="ctrTitle"/>
          </p:nvPr>
        </p:nvSpPr>
        <p:spPr>
          <a:xfrm>
            <a:off x="1524000" y="2192784"/>
            <a:ext cx="9144000" cy="639194"/>
          </a:xfrm>
        </p:spPr>
        <p:txBody>
          <a:bodyPr>
            <a:normAutofit fontScale="90000"/>
          </a:bodyPr>
          <a:lstStyle/>
          <a:p>
            <a:r>
              <a:rPr lang="en-US" b="1" dirty="0">
                <a:solidFill>
                  <a:schemeClr val="accent5">
                    <a:lumMod val="75000"/>
                  </a:schemeClr>
                </a:solidFill>
              </a:rPr>
              <a:t>Impact of Science in daily life</a:t>
            </a:r>
            <a:endParaRPr lang="en-IN" b="1" dirty="0">
              <a:solidFill>
                <a:schemeClr val="accent5">
                  <a:lumMod val="75000"/>
                </a:schemeClr>
              </a:solidFill>
            </a:endParaRPr>
          </a:p>
        </p:txBody>
      </p:sp>
      <p:sp>
        <p:nvSpPr>
          <p:cNvPr id="3" name="Subtitle 2">
            <a:extLst>
              <a:ext uri="{FF2B5EF4-FFF2-40B4-BE49-F238E27FC236}">
                <a16:creationId xmlns="" xmlns:a16="http://schemas.microsoft.com/office/drawing/2014/main" id="{2E3FD66A-84E5-4458-BCEB-2F306F6A7F84}"/>
              </a:ext>
            </a:extLst>
          </p:cNvPr>
          <p:cNvSpPr>
            <a:spLocks noGrp="1"/>
          </p:cNvSpPr>
          <p:nvPr>
            <p:ph type="subTitle" idx="1"/>
          </p:nvPr>
        </p:nvSpPr>
        <p:spPr>
          <a:xfrm>
            <a:off x="1524000" y="3602037"/>
            <a:ext cx="9144000" cy="2727741"/>
          </a:xfrm>
        </p:spPr>
        <p:txBody>
          <a:bodyPr>
            <a:normAutofit/>
          </a:bodyPr>
          <a:lstStyle/>
          <a:p>
            <a:r>
              <a:rPr lang="en-US" sz="6600" dirty="0">
                <a:solidFill>
                  <a:srgbClr val="00B0F0"/>
                </a:solidFill>
              </a:rPr>
              <a:t>Presented By </a:t>
            </a:r>
          </a:p>
          <a:p>
            <a:r>
              <a:rPr lang="en-US" sz="6600" dirty="0" err="1" smtClean="0">
                <a:solidFill>
                  <a:srgbClr val="00B0F0"/>
                </a:solidFill>
              </a:rPr>
              <a:t>Anupam</a:t>
            </a:r>
            <a:endParaRPr lang="en-US" sz="6600" dirty="0">
              <a:solidFill>
                <a:srgbClr val="00B0F0"/>
              </a:solidFill>
            </a:endParaRPr>
          </a:p>
          <a:p>
            <a:endParaRPr lang="en-IN" dirty="0"/>
          </a:p>
        </p:txBody>
      </p:sp>
    </p:spTree>
    <p:extLst>
      <p:ext uri="{BB962C8B-B14F-4D97-AF65-F5344CB8AC3E}">
        <p14:creationId xmlns="" xmlns:p14="http://schemas.microsoft.com/office/powerpoint/2010/main" val="578766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D45E59-0109-4633-A61E-73AF3B786460}"/>
              </a:ext>
            </a:extLst>
          </p:cNvPr>
          <p:cNvSpPr>
            <a:spLocks noGrp="1"/>
          </p:cNvSpPr>
          <p:nvPr>
            <p:ph type="title"/>
          </p:nvPr>
        </p:nvSpPr>
        <p:spPr/>
        <p:txBody>
          <a:bodyPr/>
          <a:lstStyle/>
          <a:p>
            <a:r>
              <a:rPr lang="en-US" b="1" dirty="0">
                <a:solidFill>
                  <a:srgbClr val="00B0F0"/>
                </a:solidFill>
              </a:rPr>
              <a:t>What is Science?</a:t>
            </a:r>
            <a:endParaRPr lang="en-IN" b="1" dirty="0">
              <a:solidFill>
                <a:srgbClr val="00B0F0"/>
              </a:solidFill>
            </a:endParaRPr>
          </a:p>
        </p:txBody>
      </p:sp>
      <p:sp>
        <p:nvSpPr>
          <p:cNvPr id="3" name="Content Placeholder 2">
            <a:extLst>
              <a:ext uri="{FF2B5EF4-FFF2-40B4-BE49-F238E27FC236}">
                <a16:creationId xmlns="" xmlns:a16="http://schemas.microsoft.com/office/drawing/2014/main" id="{EB6A5350-DB0E-4D02-A8C3-D1C0524044E5}"/>
              </a:ext>
            </a:extLst>
          </p:cNvPr>
          <p:cNvSpPr>
            <a:spLocks noGrp="1"/>
          </p:cNvSpPr>
          <p:nvPr>
            <p:ph idx="1"/>
          </p:nvPr>
        </p:nvSpPr>
        <p:spPr/>
        <p:txBody>
          <a:bodyPr>
            <a:normAutofit/>
          </a:bodyPr>
          <a:lstStyle/>
          <a:p>
            <a:pPr marL="0" indent="0">
              <a:buNone/>
            </a:pPr>
            <a:r>
              <a:rPr lang="en-US" sz="3600" dirty="0"/>
              <a:t>Science is the study of and knowledge about the physical world and natural law. Biology, Physics and chemistry are all sciences. Science is curiosity thoughtful action about the world and how it behaves.</a:t>
            </a:r>
          </a:p>
          <a:p>
            <a:pPr marL="0" indent="0">
              <a:buNone/>
            </a:pPr>
            <a:endParaRPr lang="en-US" sz="3600" dirty="0"/>
          </a:p>
          <a:p>
            <a:pPr marL="0" indent="0">
              <a:buNone/>
            </a:pPr>
            <a:endParaRPr lang="en-US" sz="3600" dirty="0"/>
          </a:p>
          <a:p>
            <a:pPr marL="0" indent="0">
              <a:buNone/>
            </a:pPr>
            <a:endParaRPr lang="en-IN" sz="3600" dirty="0"/>
          </a:p>
        </p:txBody>
      </p:sp>
    </p:spTree>
    <p:extLst>
      <p:ext uri="{BB962C8B-B14F-4D97-AF65-F5344CB8AC3E}">
        <p14:creationId xmlns="" xmlns:p14="http://schemas.microsoft.com/office/powerpoint/2010/main" val="2949337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90F18E-36F6-434F-9CAF-C11A6B3B659F}"/>
              </a:ext>
            </a:extLst>
          </p:cNvPr>
          <p:cNvSpPr>
            <a:spLocks noGrp="1"/>
          </p:cNvSpPr>
          <p:nvPr>
            <p:ph type="title"/>
          </p:nvPr>
        </p:nvSpPr>
        <p:spPr/>
        <p:txBody>
          <a:bodyPr>
            <a:normAutofit/>
          </a:bodyPr>
          <a:lstStyle/>
          <a:p>
            <a:r>
              <a:rPr lang="en-US" dirty="0"/>
              <a:t>                       </a:t>
            </a:r>
            <a:r>
              <a:rPr lang="en-US" sz="8800" b="1" dirty="0">
                <a:solidFill>
                  <a:srgbClr val="00B050"/>
                </a:solidFill>
              </a:rPr>
              <a:t>Science</a:t>
            </a:r>
            <a:endParaRPr lang="en-IN" sz="8800" b="1" dirty="0">
              <a:solidFill>
                <a:srgbClr val="00B050"/>
              </a:solidFill>
            </a:endParaRPr>
          </a:p>
        </p:txBody>
      </p:sp>
      <p:pic>
        <p:nvPicPr>
          <p:cNvPr id="7" name="Content Placeholder 6" descr="Gemini_Generated_Image_vf6rqzvf6rqzvf6r.png"/>
          <p:cNvPicPr>
            <a:picLocks noGrp="1" noChangeAspect="1"/>
          </p:cNvPicPr>
          <p:nvPr>
            <p:ph idx="1"/>
          </p:nvPr>
        </p:nvPicPr>
        <p:blipFill>
          <a:blip r:embed="rId2"/>
          <a:stretch>
            <a:fillRect/>
          </a:stretch>
        </p:blipFill>
        <p:spPr>
          <a:xfrm>
            <a:off x="838200" y="1983912"/>
            <a:ext cx="10515600" cy="4034763"/>
          </a:xfrm>
        </p:spPr>
      </p:pic>
    </p:spTree>
    <p:extLst>
      <p:ext uri="{BB962C8B-B14F-4D97-AF65-F5344CB8AC3E}">
        <p14:creationId xmlns="" xmlns:p14="http://schemas.microsoft.com/office/powerpoint/2010/main" val="362425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C90504-558A-46F0-8F77-B57B8E77A3D0}"/>
              </a:ext>
            </a:extLst>
          </p:cNvPr>
          <p:cNvSpPr>
            <a:spLocks noGrp="1"/>
          </p:cNvSpPr>
          <p:nvPr>
            <p:ph type="title"/>
          </p:nvPr>
        </p:nvSpPr>
        <p:spPr/>
        <p:txBody>
          <a:bodyPr/>
          <a:lstStyle/>
          <a:p>
            <a:r>
              <a:rPr lang="en-US" dirty="0"/>
              <a:t> </a:t>
            </a:r>
            <a:endParaRPr lang="en-IN" dirty="0"/>
          </a:p>
        </p:txBody>
      </p:sp>
      <p:sp>
        <p:nvSpPr>
          <p:cNvPr id="3" name="Content Placeholder 2">
            <a:extLst>
              <a:ext uri="{FF2B5EF4-FFF2-40B4-BE49-F238E27FC236}">
                <a16:creationId xmlns="" xmlns:a16="http://schemas.microsoft.com/office/drawing/2014/main" id="{2D7F23F8-205D-41D1-828D-B550F6E0698C}"/>
              </a:ext>
            </a:extLst>
          </p:cNvPr>
          <p:cNvSpPr>
            <a:spLocks noGrp="1"/>
          </p:cNvSpPr>
          <p:nvPr>
            <p:ph idx="1"/>
          </p:nvPr>
        </p:nvSpPr>
        <p:spPr>
          <a:xfrm>
            <a:off x="838200" y="365125"/>
            <a:ext cx="10515600" cy="5811838"/>
          </a:xfrm>
        </p:spPr>
        <p:txBody>
          <a:bodyPr/>
          <a:lstStyle/>
          <a:p>
            <a:pPr marL="0" indent="0">
              <a:buNone/>
            </a:pPr>
            <a:r>
              <a:rPr lang="en-US" dirty="0"/>
              <a:t>Science is an amazing blessing to humans. It makes our daily life easier and more comfortable. We cannot think about our life without science. Science has changed our life.</a:t>
            </a:r>
          </a:p>
          <a:p>
            <a:pPr marL="0" indent="0">
              <a:buNone/>
            </a:pPr>
            <a:endParaRPr lang="en-IN" dirty="0"/>
          </a:p>
        </p:txBody>
      </p:sp>
      <p:pic>
        <p:nvPicPr>
          <p:cNvPr id="6" name="Picture 5" descr="Gemini_Generated_Image_z5xueqz5xueqz5xu.png"/>
          <p:cNvPicPr>
            <a:picLocks noChangeAspect="1"/>
          </p:cNvPicPr>
          <p:nvPr/>
        </p:nvPicPr>
        <p:blipFill>
          <a:blip r:embed="rId2"/>
          <a:stretch>
            <a:fillRect/>
          </a:stretch>
        </p:blipFill>
        <p:spPr>
          <a:xfrm>
            <a:off x="278130" y="807720"/>
            <a:ext cx="11635740" cy="5242560"/>
          </a:xfrm>
          <a:prstGeom prst="rect">
            <a:avLst/>
          </a:prstGeom>
        </p:spPr>
      </p:pic>
    </p:spTree>
    <p:extLst>
      <p:ext uri="{BB962C8B-B14F-4D97-AF65-F5344CB8AC3E}">
        <p14:creationId xmlns="" xmlns:p14="http://schemas.microsoft.com/office/powerpoint/2010/main" val="3990457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605DFE-FB98-48A8-B5C0-E63AFBCBFEC3}"/>
              </a:ext>
            </a:extLst>
          </p:cNvPr>
          <p:cNvSpPr>
            <a:spLocks noGrp="1"/>
          </p:cNvSpPr>
          <p:nvPr>
            <p:ph type="title"/>
          </p:nvPr>
        </p:nvSpPr>
        <p:spPr/>
        <p:txBody>
          <a:bodyPr>
            <a:normAutofit/>
          </a:bodyPr>
          <a:lstStyle/>
          <a:p>
            <a:r>
              <a:rPr lang="en-US" sz="5400" b="1" dirty="0">
                <a:solidFill>
                  <a:srgbClr val="00B0F0"/>
                </a:solidFill>
              </a:rPr>
              <a:t>              Science is everywhere</a:t>
            </a:r>
            <a:endParaRPr lang="en-IN" sz="5400" b="1" dirty="0">
              <a:solidFill>
                <a:srgbClr val="00B0F0"/>
              </a:solidFill>
            </a:endParaRPr>
          </a:p>
        </p:txBody>
      </p:sp>
      <p:pic>
        <p:nvPicPr>
          <p:cNvPr id="6" name="Content Placeholder 5" descr="Gemini_Generated_Image_62fy5p62fy5p62fy.png"/>
          <p:cNvPicPr>
            <a:picLocks noGrp="1" noChangeAspect="1"/>
          </p:cNvPicPr>
          <p:nvPr>
            <p:ph idx="1"/>
          </p:nvPr>
        </p:nvPicPr>
        <p:blipFill>
          <a:blip r:embed="rId2"/>
          <a:stretch>
            <a:fillRect/>
          </a:stretch>
        </p:blipFill>
        <p:spPr>
          <a:xfrm>
            <a:off x="1194420" y="1825625"/>
            <a:ext cx="9803160" cy="4351338"/>
          </a:xfrm>
        </p:spPr>
      </p:pic>
    </p:spTree>
    <p:extLst>
      <p:ext uri="{BB962C8B-B14F-4D97-AF65-F5344CB8AC3E}">
        <p14:creationId xmlns="" xmlns:p14="http://schemas.microsoft.com/office/powerpoint/2010/main" val="688271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314F7D-3395-40DD-A709-CA2116E1D4FA}"/>
              </a:ext>
            </a:extLst>
          </p:cNvPr>
          <p:cNvSpPr>
            <a:spLocks noGrp="1"/>
          </p:cNvSpPr>
          <p:nvPr>
            <p:ph type="title"/>
          </p:nvPr>
        </p:nvSpPr>
        <p:spPr/>
        <p:txBody>
          <a:bodyPr>
            <a:normAutofit/>
          </a:bodyPr>
          <a:lstStyle/>
          <a:p>
            <a:r>
              <a:rPr lang="en-US" b="1" dirty="0">
                <a:solidFill>
                  <a:schemeClr val="accent1">
                    <a:lumMod val="75000"/>
                  </a:schemeClr>
                </a:solidFill>
              </a:rPr>
              <a:t>Electricity- Example of Science in Daily Life</a:t>
            </a:r>
            <a:endParaRPr lang="en-IN" b="1" dirty="0">
              <a:solidFill>
                <a:schemeClr val="accent1">
                  <a:lumMod val="75000"/>
                </a:schemeClr>
              </a:solidFill>
            </a:endParaRPr>
          </a:p>
        </p:txBody>
      </p:sp>
      <p:sp>
        <p:nvSpPr>
          <p:cNvPr id="4" name="Content Placeholder 3">
            <a:extLst>
              <a:ext uri="{FF2B5EF4-FFF2-40B4-BE49-F238E27FC236}">
                <a16:creationId xmlns="" xmlns:a16="http://schemas.microsoft.com/office/drawing/2014/main" id="{54F38244-1D4B-407C-A181-88A2D3F04003}"/>
              </a:ext>
            </a:extLst>
          </p:cNvPr>
          <p:cNvSpPr>
            <a:spLocks noGrp="1"/>
          </p:cNvSpPr>
          <p:nvPr>
            <p:ph idx="1"/>
          </p:nvPr>
        </p:nvSpPr>
        <p:spPr/>
        <p:txBody>
          <a:bodyPr>
            <a:normAutofit/>
          </a:bodyPr>
          <a:lstStyle/>
          <a:p>
            <a:pPr marL="0" indent="0">
              <a:buNone/>
            </a:pPr>
            <a:r>
              <a:rPr lang="en-US" sz="5400" dirty="0">
                <a:solidFill>
                  <a:srgbClr val="00B050"/>
                </a:solidFill>
              </a:rPr>
              <a:t>It gives us cool air and </a:t>
            </a:r>
            <a:r>
              <a:rPr lang="en-US" sz="5400" dirty="0" err="1">
                <a:solidFill>
                  <a:srgbClr val="00B050"/>
                </a:solidFill>
              </a:rPr>
              <a:t>entairtains</a:t>
            </a:r>
            <a:r>
              <a:rPr lang="en-US" sz="5400" dirty="0">
                <a:solidFill>
                  <a:srgbClr val="00B050"/>
                </a:solidFill>
              </a:rPr>
              <a:t> us through cinema, TV and radio, besides lighting our houses. Modern life is impossible without electricity.</a:t>
            </a:r>
            <a:endParaRPr lang="en-IN" sz="5400" dirty="0">
              <a:solidFill>
                <a:srgbClr val="00B050"/>
              </a:solidFill>
            </a:endParaRPr>
          </a:p>
        </p:txBody>
      </p:sp>
    </p:spTree>
    <p:extLst>
      <p:ext uri="{BB962C8B-B14F-4D97-AF65-F5344CB8AC3E}">
        <p14:creationId xmlns="" xmlns:p14="http://schemas.microsoft.com/office/powerpoint/2010/main" val="258798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emini_Generated_Image_zd15ukzd15ukzd15.png"/>
          <p:cNvPicPr>
            <a:picLocks noGrp="1" noChangeAspect="1"/>
          </p:cNvPicPr>
          <p:nvPr>
            <p:ph idx="1"/>
          </p:nvPr>
        </p:nvPicPr>
        <p:blipFill>
          <a:blip r:embed="rId2"/>
          <a:stretch>
            <a:fillRect/>
          </a:stretch>
        </p:blipFill>
        <p:spPr>
          <a:xfrm>
            <a:off x="1022858" y="508958"/>
            <a:ext cx="10324921" cy="5668005"/>
          </a:xfrm>
        </p:spPr>
      </p:pic>
    </p:spTree>
    <p:extLst>
      <p:ext uri="{BB962C8B-B14F-4D97-AF65-F5344CB8AC3E}">
        <p14:creationId xmlns="" xmlns:p14="http://schemas.microsoft.com/office/powerpoint/2010/main" val="2793705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6FEC5FE-2FA7-4718-9980-7A1B77C51906}"/>
              </a:ext>
            </a:extLst>
          </p:cNvPr>
          <p:cNvSpPr>
            <a:spLocks noGrp="1"/>
          </p:cNvSpPr>
          <p:nvPr>
            <p:ph type="title"/>
          </p:nvPr>
        </p:nvSpPr>
        <p:spPr>
          <a:xfrm>
            <a:off x="838200" y="365125"/>
            <a:ext cx="10515600" cy="1836537"/>
          </a:xfrm>
        </p:spPr>
        <p:txBody>
          <a:bodyPr>
            <a:normAutofit fontScale="90000"/>
          </a:bodyPr>
          <a:lstStyle/>
          <a:p>
            <a:r>
              <a:rPr lang="en-US" dirty="0">
                <a:solidFill>
                  <a:srgbClr val="7030A0"/>
                </a:solidFill>
              </a:rPr>
              <a:t>Science has developed, invented and discovered different medium of communication that is very useful us in our daily life.</a:t>
            </a:r>
            <a:endParaRPr lang="en-IN" dirty="0">
              <a:solidFill>
                <a:srgbClr val="7030A0"/>
              </a:solidFill>
            </a:endParaRPr>
          </a:p>
        </p:txBody>
      </p:sp>
      <p:pic>
        <p:nvPicPr>
          <p:cNvPr id="8" name="Content Placeholder 7" descr="Gemini_Generated_Image_s1nrbis1nrbis1nr.png"/>
          <p:cNvPicPr>
            <a:picLocks noGrp="1" noChangeAspect="1"/>
          </p:cNvPicPr>
          <p:nvPr>
            <p:ph idx="1"/>
          </p:nvPr>
        </p:nvPicPr>
        <p:blipFill>
          <a:blip r:embed="rId2"/>
          <a:stretch>
            <a:fillRect/>
          </a:stretch>
        </p:blipFill>
        <p:spPr>
          <a:xfrm>
            <a:off x="854015" y="2211705"/>
            <a:ext cx="10006642" cy="3965258"/>
          </a:xfrm>
        </p:spPr>
      </p:pic>
    </p:spTree>
    <p:extLst>
      <p:ext uri="{BB962C8B-B14F-4D97-AF65-F5344CB8AC3E}">
        <p14:creationId xmlns="" xmlns:p14="http://schemas.microsoft.com/office/powerpoint/2010/main" val="3249286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A9D8C7-1F10-4F9E-8ED3-045E57DD830A}"/>
              </a:ext>
            </a:extLst>
          </p:cNvPr>
          <p:cNvSpPr>
            <a:spLocks noGrp="1"/>
          </p:cNvSpPr>
          <p:nvPr>
            <p:ph type="title"/>
          </p:nvPr>
        </p:nvSpPr>
        <p:spPr/>
        <p:txBody>
          <a:bodyPr>
            <a:normAutofit fontScale="90000"/>
          </a:bodyPr>
          <a:lstStyle/>
          <a:p>
            <a:r>
              <a:rPr lang="en-US" b="1" dirty="0">
                <a:solidFill>
                  <a:schemeClr val="accent4"/>
                </a:solidFill>
              </a:rPr>
              <a:t>Science has developed different types of machine and tools that is very useful in our daily life.</a:t>
            </a:r>
            <a:endParaRPr lang="en-IN" b="1" dirty="0">
              <a:solidFill>
                <a:schemeClr val="accent4"/>
              </a:solidFill>
            </a:endParaRPr>
          </a:p>
        </p:txBody>
      </p:sp>
      <p:pic>
        <p:nvPicPr>
          <p:cNvPr id="6" name="Content Placeholder 5" descr="Gemini_Generated_Image_j94o5ej94o5ej94o.png"/>
          <p:cNvPicPr>
            <a:picLocks noGrp="1" noChangeAspect="1"/>
          </p:cNvPicPr>
          <p:nvPr>
            <p:ph idx="1"/>
          </p:nvPr>
        </p:nvPicPr>
        <p:blipFill>
          <a:blip r:embed="rId2"/>
          <a:stretch>
            <a:fillRect/>
          </a:stretch>
        </p:blipFill>
        <p:spPr>
          <a:xfrm>
            <a:off x="2107273" y="1825625"/>
            <a:ext cx="7977453" cy="4351338"/>
          </a:xfrm>
        </p:spPr>
      </p:pic>
    </p:spTree>
    <p:extLst>
      <p:ext uri="{BB962C8B-B14F-4D97-AF65-F5344CB8AC3E}">
        <p14:creationId xmlns="" xmlns:p14="http://schemas.microsoft.com/office/powerpoint/2010/main" val="2304265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71D449-43A4-478F-8C1D-03E61245E7EB}"/>
              </a:ext>
            </a:extLst>
          </p:cNvPr>
          <p:cNvSpPr>
            <a:spLocks noGrp="1"/>
          </p:cNvSpPr>
          <p:nvPr>
            <p:ph type="title"/>
          </p:nvPr>
        </p:nvSpPr>
        <p:spPr>
          <a:xfrm>
            <a:off x="838200" y="365125"/>
            <a:ext cx="10515600" cy="1460500"/>
          </a:xfrm>
        </p:spPr>
        <p:txBody>
          <a:bodyPr>
            <a:normAutofit fontScale="90000"/>
          </a:bodyPr>
          <a:lstStyle/>
          <a:p>
            <a:r>
              <a:rPr lang="en-US" b="1" dirty="0">
                <a:solidFill>
                  <a:schemeClr val="accent5">
                    <a:lumMod val="75000"/>
                  </a:schemeClr>
                </a:solidFill>
              </a:rPr>
              <a:t>Computers have each and everything easy like calculations and other stuff beyond our imagination.</a:t>
            </a:r>
            <a:endParaRPr lang="en-IN" b="1" dirty="0">
              <a:solidFill>
                <a:schemeClr val="accent5">
                  <a:lumMod val="75000"/>
                </a:schemeClr>
              </a:solidFill>
            </a:endParaRPr>
          </a:p>
        </p:txBody>
      </p:sp>
      <p:pic>
        <p:nvPicPr>
          <p:cNvPr id="6" name="Content Placeholder 5" descr="Gemini_Generated_Image_oelv6boelv6boelv.png"/>
          <p:cNvPicPr>
            <a:picLocks noGrp="1" noChangeAspect="1"/>
          </p:cNvPicPr>
          <p:nvPr>
            <p:ph idx="1"/>
          </p:nvPr>
        </p:nvPicPr>
        <p:blipFill>
          <a:blip r:embed="rId2"/>
          <a:stretch>
            <a:fillRect/>
          </a:stretch>
        </p:blipFill>
        <p:spPr>
          <a:xfrm>
            <a:off x="2107273" y="1825625"/>
            <a:ext cx="7977453" cy="4351338"/>
          </a:xfrm>
        </p:spPr>
      </p:pic>
    </p:spTree>
    <p:extLst>
      <p:ext uri="{BB962C8B-B14F-4D97-AF65-F5344CB8AC3E}">
        <p14:creationId xmlns="" xmlns:p14="http://schemas.microsoft.com/office/powerpoint/2010/main" val="2974629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1EB35F-543E-4E73-A413-FACC092D7395}"/>
              </a:ext>
            </a:extLst>
          </p:cNvPr>
          <p:cNvSpPr>
            <a:spLocks noGrp="1"/>
          </p:cNvSpPr>
          <p:nvPr>
            <p:ph type="title"/>
          </p:nvPr>
        </p:nvSpPr>
        <p:spPr>
          <a:xfrm>
            <a:off x="838200" y="365125"/>
            <a:ext cx="10515600" cy="1543574"/>
          </a:xfrm>
        </p:spPr>
        <p:txBody>
          <a:bodyPr>
            <a:normAutofit fontScale="90000"/>
          </a:bodyPr>
          <a:lstStyle/>
          <a:p>
            <a:r>
              <a:rPr lang="en-US" b="1" dirty="0">
                <a:solidFill>
                  <a:srgbClr val="00B050"/>
                </a:solidFill>
              </a:rPr>
              <a:t>Science has invented number of </a:t>
            </a:r>
            <a:r>
              <a:rPr lang="en-US" b="1" dirty="0" err="1">
                <a:solidFill>
                  <a:srgbClr val="00B050"/>
                </a:solidFill>
              </a:rPr>
              <a:t>wounderful</a:t>
            </a:r>
            <a:r>
              <a:rPr lang="en-US" b="1" dirty="0">
                <a:solidFill>
                  <a:srgbClr val="00B050"/>
                </a:solidFill>
              </a:rPr>
              <a:t> drugs that are used for pain killing and these drugs are very useful in everyday life</a:t>
            </a:r>
            <a:endParaRPr lang="en-IN" b="1" dirty="0">
              <a:solidFill>
                <a:srgbClr val="00B050"/>
              </a:solidFill>
            </a:endParaRPr>
          </a:p>
        </p:txBody>
      </p:sp>
      <p:pic>
        <p:nvPicPr>
          <p:cNvPr id="6" name="Content Placeholder 5" descr="Gemini_Generated_Image_2ygerv2ygerv2yge.png"/>
          <p:cNvPicPr>
            <a:picLocks noGrp="1" noChangeAspect="1"/>
          </p:cNvPicPr>
          <p:nvPr>
            <p:ph idx="1"/>
          </p:nvPr>
        </p:nvPicPr>
        <p:blipFill>
          <a:blip r:embed="rId2"/>
          <a:stretch>
            <a:fillRect/>
          </a:stretch>
        </p:blipFill>
        <p:spPr>
          <a:xfrm>
            <a:off x="2107273" y="1825625"/>
            <a:ext cx="7977453" cy="4351338"/>
          </a:xfrm>
        </p:spPr>
      </p:pic>
    </p:spTree>
    <p:extLst>
      <p:ext uri="{BB962C8B-B14F-4D97-AF65-F5344CB8AC3E}">
        <p14:creationId xmlns="" xmlns:p14="http://schemas.microsoft.com/office/powerpoint/2010/main" val="805534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328F43-3EC4-46E0-BEA7-CA31E2772C08}"/>
              </a:ext>
            </a:extLst>
          </p:cNvPr>
          <p:cNvSpPr>
            <a:spLocks noGrp="1"/>
          </p:cNvSpPr>
          <p:nvPr>
            <p:ph type="ctrTitle"/>
          </p:nvPr>
        </p:nvSpPr>
        <p:spPr>
          <a:xfrm>
            <a:off x="1524000" y="1122362"/>
            <a:ext cx="9144000" cy="3565047"/>
          </a:xfrm>
        </p:spPr>
        <p:txBody>
          <a:bodyPr/>
          <a:lstStyle/>
          <a:p>
            <a:r>
              <a:rPr lang="en-US" dirty="0"/>
              <a:t>Thank You</a:t>
            </a:r>
            <a:endParaRPr lang="en-IN" dirty="0"/>
          </a:p>
        </p:txBody>
      </p:sp>
    </p:spTree>
    <p:extLst>
      <p:ext uri="{BB962C8B-B14F-4D97-AF65-F5344CB8AC3E}">
        <p14:creationId xmlns="" xmlns:p14="http://schemas.microsoft.com/office/powerpoint/2010/main" val="2698770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137</TotalTime>
  <Words>202</Words>
  <Application>Microsoft Office PowerPoint</Application>
  <PresentationFormat>Custom</PresentationFormat>
  <Paragraphs>17</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Impact of Science in daily life</vt:lpstr>
      <vt:lpstr>What is Science?</vt:lpstr>
      <vt:lpstr>                       Science</vt:lpstr>
      <vt:lpstr> </vt:lpstr>
      <vt:lpstr>              Science is everywhere</vt:lpstr>
      <vt:lpstr>Electricity- Example of Science in Daily Life</vt:lpstr>
      <vt:lpstr>Slide 7</vt:lpstr>
      <vt:lpstr>Science has developed, invented and discovered different medium of communication that is very useful us in our daily life.</vt:lpstr>
      <vt:lpstr>Science has developed different types of machine and tools that is very useful in our daily life.</vt:lpstr>
      <vt:lpstr>Computers have each and everything easy like calculations and other stuff beyond our imagination.</vt:lpstr>
      <vt:lpstr>Science has invented number of wounderful drugs that are used for pain killing and these drugs are very useful in everyday life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of Science in daily life</dc:title>
  <dc:creator>DELL</dc:creator>
  <cp:lastModifiedBy>Hi</cp:lastModifiedBy>
  <cp:revision>16</cp:revision>
  <dcterms:created xsi:type="dcterms:W3CDTF">2023-03-19T14:59:29Z</dcterms:created>
  <dcterms:modified xsi:type="dcterms:W3CDTF">2026-09-07T08:05:55Z</dcterms:modified>
</cp:coreProperties>
</file>